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783438" y="2208664"/>
            <a:ext cx="5943972" cy="58696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33475"/>
            <a:ext cx="10700571" cy="365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17"/>
              </a:lnSpc>
            </a:pPr>
            <a:r>
              <a:rPr lang="en-US" sz="12924">
                <a:solidFill>
                  <a:srgbClr val="FCFDFE"/>
                </a:solidFill>
                <a:latin typeface="Roboto"/>
              </a:rPr>
              <a:t>Đồ án</a:t>
            </a:r>
          </a:p>
          <a:p>
            <a:pPr>
              <a:lnSpc>
                <a:spcPts val="14217"/>
              </a:lnSpc>
            </a:pPr>
            <a:r>
              <a:rPr lang="en-US" sz="12924">
                <a:solidFill>
                  <a:srgbClr val="FCFDFE"/>
                </a:solidFill>
                <a:latin typeface="Roboto"/>
              </a:rPr>
              <a:t>Quản lý cafe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2051" y="373014"/>
            <a:ext cx="674012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Roboto"/>
              </a:rPr>
              <a:t>Đại học công nghệp thực phẩm TPHCM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8673" y="971550"/>
            <a:ext cx="5293502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300">
                <a:solidFill>
                  <a:srgbClr val="FFFFFF"/>
                </a:solidFill>
                <a:latin typeface="Roboto"/>
              </a:rPr>
              <a:t>Khoa công nghệ thông tin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85245"/>
            <a:ext cx="529350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300">
                <a:solidFill>
                  <a:srgbClr val="FFFFFF"/>
                </a:solidFill>
                <a:latin typeface="Roboto"/>
              </a:rPr>
              <a:t>Giáo viên hướng dẫn :Nguyễn Văn Lễ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2417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147693"/>
            <a:ext cx="987939" cy="9915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9644" y="4685526"/>
            <a:ext cx="926051" cy="9159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588" y="6411558"/>
            <a:ext cx="926051" cy="92605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085817" y="3902210"/>
            <a:ext cx="5254660" cy="523702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1931" r="0" b="1931"/>
          <a:stretch>
            <a:fillRect/>
          </a:stretch>
        </p:blipFill>
        <p:spPr>
          <a:xfrm flipH="false" flipV="false" rot="0">
            <a:off x="6158096" y="626723"/>
            <a:ext cx="5126431" cy="215138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640041" y="5143500"/>
            <a:ext cx="7542269" cy="38419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9438672" y="3299451"/>
            <a:ext cx="5945006" cy="16570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811440" y="1224597"/>
            <a:ext cx="3901706" cy="1365109"/>
            <a:chOff x="0" y="0"/>
            <a:chExt cx="5202275" cy="182014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327173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CÁC CHỨC NĂNG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06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41308" y="0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60504" y="2083664"/>
            <a:ext cx="10479363" cy="61196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059301"/>
            <a:ext cx="3745781" cy="304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thay đổi thông tin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41308" y="0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55487" y="1900806"/>
            <a:ext cx="5247605" cy="64853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568888"/>
            <a:ext cx="3745781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Danh Mục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903653" y="-57914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896897" y="2324883"/>
            <a:ext cx="10787746" cy="60731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4078476"/>
            <a:ext cx="3745781" cy="100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Bàn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72480" y="-89087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46876" y="2028011"/>
            <a:ext cx="11729631" cy="62309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568888"/>
            <a:ext cx="3745781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Thống kê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72480" y="-89087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69838" y="1815415"/>
            <a:ext cx="6148323" cy="66561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568888"/>
            <a:ext cx="3745781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phân quyền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72480" y="-89087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44712" y="2298453"/>
            <a:ext cx="6998576" cy="56900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059301"/>
            <a:ext cx="4296500" cy="304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 Bold"/>
              </a:rPr>
              <a:t>form Backup and Restore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031" r="10000" b="120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11044" y="2893470"/>
            <a:ext cx="11865913" cy="4958834"/>
            <a:chOff x="0" y="0"/>
            <a:chExt cx="15821217" cy="661177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955304" y="5388381"/>
              <a:ext cx="7910609" cy="1223398"/>
              <a:chOff x="0" y="0"/>
              <a:chExt cx="30583150" cy="4729771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30583150" cy="4729771"/>
              </a:xfrm>
              <a:custGeom>
                <a:avLst/>
                <a:gdLst/>
                <a:ahLst/>
                <a:cxnLst/>
                <a:rect r="r" b="b" t="t" l="l"/>
                <a:pathLst>
                  <a:path h="4729771" w="30583150">
                    <a:moveTo>
                      <a:pt x="0" y="0"/>
                    </a:moveTo>
                    <a:lnTo>
                      <a:pt x="0" y="4729771"/>
                    </a:lnTo>
                    <a:lnTo>
                      <a:pt x="30583150" y="4729771"/>
                    </a:lnTo>
                    <a:lnTo>
                      <a:pt x="30583150" y="0"/>
                    </a:lnTo>
                    <a:lnTo>
                      <a:pt x="0" y="0"/>
                    </a:lnTo>
                    <a:close/>
                    <a:moveTo>
                      <a:pt x="30522190" y="4668810"/>
                    </a:moveTo>
                    <a:lnTo>
                      <a:pt x="59690" y="4668810"/>
                    </a:lnTo>
                    <a:lnTo>
                      <a:pt x="59690" y="59690"/>
                    </a:lnTo>
                    <a:lnTo>
                      <a:pt x="30522190" y="59690"/>
                    </a:lnTo>
                    <a:lnTo>
                      <a:pt x="30522190" y="46688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10067"/>
              <a:ext cx="15821217" cy="4941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oboto Bold"/>
                </a:rPr>
                <a:t>Cảm ơn Đã Lắng Nghe!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337675" y="5781005"/>
              <a:ext cx="7145867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Roboto"/>
                </a:rPr>
                <a:t>DEMO!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11631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2002669" y="1028700"/>
            <a:ext cx="5000601" cy="2378532"/>
            <a:chOff x="0" y="0"/>
            <a:chExt cx="25777051" cy="1226083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59956" y="2943995"/>
            <a:ext cx="6799344" cy="4399009"/>
            <a:chOff x="0" y="0"/>
            <a:chExt cx="9065793" cy="586534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5353"/>
              <a:ext cx="9065793" cy="335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9680"/>
                </a:lnSpc>
              </a:pPr>
              <a:r>
                <a:rPr lang="en-US" sz="8800">
                  <a:solidFill>
                    <a:srgbClr val="FFFFFF"/>
                  </a:solidFill>
                  <a:latin typeface="Roboto Bold"/>
                </a:rPr>
                <a:t>Tóm tắt</a:t>
              </a:r>
            </a:p>
            <a:p>
              <a:pPr algn="r" marL="0" indent="0" lvl="0">
                <a:lnSpc>
                  <a:spcPts val="9680"/>
                </a:lnSpc>
              </a:pPr>
              <a:r>
                <a:rPr lang="en-US" sz="8800">
                  <a:solidFill>
                    <a:srgbClr val="FFFFFF"/>
                  </a:solidFill>
                  <a:latin typeface="Roboto Bold"/>
                </a:rPr>
                <a:t>các mục tiêu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082849" y="4146189"/>
              <a:ext cx="6982944" cy="1653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Roboto"/>
                </a:rPr>
                <a:t>Đây là những mục tiêu </a:t>
              </a:r>
              <a:r>
                <a:rPr lang="en-US" sz="2375">
                  <a:solidFill>
                    <a:srgbClr val="FFFFFF"/>
                  </a:solidFill>
                  <a:latin typeface="Roboto"/>
                </a:rPr>
                <a:t>của đồ án kết thúc môn của môn </a:t>
              </a:r>
            </a:p>
            <a:p>
              <a:pPr algn="r"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Roboto"/>
                </a:rPr>
                <a:t>Hệ quản trị cơ sở dữ liệu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52116" y="1533811"/>
            <a:ext cx="3901706" cy="1368309"/>
            <a:chOff x="0" y="0"/>
            <a:chExt cx="5202275" cy="182441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31441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DIAGRAM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8334"/>
              <a:ext cx="5202275" cy="1396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937165"/>
            <a:ext cx="412670" cy="412670"/>
            <a:chOff x="0" y="0"/>
            <a:chExt cx="550226" cy="550226"/>
          </a:xfrm>
        </p:grpSpPr>
        <p:grpSp>
          <p:nvGrpSpPr>
            <p:cNvPr name="Group 16" id="16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2002669" y="3954234"/>
            <a:ext cx="5000601" cy="2378532"/>
            <a:chOff x="0" y="0"/>
            <a:chExt cx="25777051" cy="1226083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7862699"/>
            <a:ext cx="412670" cy="412670"/>
            <a:chOff x="0" y="0"/>
            <a:chExt cx="550226" cy="550226"/>
          </a:xfrm>
        </p:grpSpPr>
        <p:grpSp>
          <p:nvGrpSpPr>
            <p:cNvPr name="Group 23" id="2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2002669" y="6879768"/>
            <a:ext cx="5000601" cy="2378532"/>
            <a:chOff x="0" y="0"/>
            <a:chExt cx="25777051" cy="12260834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552116" y="4459345"/>
            <a:ext cx="3901706" cy="1368309"/>
            <a:chOff x="0" y="0"/>
            <a:chExt cx="5202275" cy="1824412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331441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CÁC RÀNG BUỘC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78334"/>
              <a:ext cx="5202275" cy="1396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52116" y="7384879"/>
            <a:ext cx="3901706" cy="1368309"/>
            <a:chOff x="0" y="0"/>
            <a:chExt cx="5202275" cy="182441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1331441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DỮ LIỆU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78334"/>
              <a:ext cx="5202275" cy="1396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03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17413" y="1019175"/>
            <a:ext cx="524188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HUFI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4731" y="2081446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2258699" y="1098515"/>
            <a:ext cx="5000601" cy="2378532"/>
            <a:chOff x="0" y="0"/>
            <a:chExt cx="25777051" cy="1226083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08147" y="1568079"/>
            <a:ext cx="3901706" cy="1439404"/>
            <a:chOff x="0" y="0"/>
            <a:chExt cx="5202275" cy="19192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35758"/>
              <a:ext cx="5202275" cy="385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50"/>
                </a:lnSpc>
              </a:pPr>
              <a:r>
                <a:rPr lang="en-US" sz="1750">
                  <a:solidFill>
                    <a:srgbClr val="FFFFFF"/>
                  </a:solidFill>
                  <a:latin typeface="Roboto"/>
                </a:rPr>
                <a:t>CÁC FUNCTION,PROC,...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8334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84731" y="5006980"/>
            <a:ext cx="412670" cy="412670"/>
            <a:chOff x="0" y="0"/>
            <a:chExt cx="550226" cy="550226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258699" y="4024049"/>
            <a:ext cx="5000601" cy="2378532"/>
            <a:chOff x="0" y="0"/>
            <a:chExt cx="25777051" cy="1226083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284731" y="7932514"/>
            <a:ext cx="412670" cy="412670"/>
            <a:chOff x="0" y="0"/>
            <a:chExt cx="550226" cy="550226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2258699" y="6949583"/>
            <a:ext cx="5000601" cy="2378532"/>
            <a:chOff x="0" y="0"/>
            <a:chExt cx="25777051" cy="1226083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5777051" cy="12260834"/>
            </a:xfrm>
            <a:custGeom>
              <a:avLst/>
              <a:gdLst/>
              <a:ahLst/>
              <a:cxnLst/>
              <a:rect r="r" b="b" t="t" l="l"/>
              <a:pathLst>
                <a:path h="12260834" w="25777051">
                  <a:moveTo>
                    <a:pt x="0" y="0"/>
                  </a:moveTo>
                  <a:lnTo>
                    <a:pt x="0" y="12260834"/>
                  </a:lnTo>
                  <a:lnTo>
                    <a:pt x="25777051" y="12260834"/>
                  </a:lnTo>
                  <a:lnTo>
                    <a:pt x="25777051" y="0"/>
                  </a:lnTo>
                  <a:lnTo>
                    <a:pt x="0" y="0"/>
                  </a:lnTo>
                  <a:close/>
                  <a:moveTo>
                    <a:pt x="25716091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25716091" y="59690"/>
                  </a:lnTo>
                  <a:lnTo>
                    <a:pt x="25716091" y="121998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808147" y="4530760"/>
            <a:ext cx="3901706" cy="1365109"/>
            <a:chOff x="0" y="0"/>
            <a:chExt cx="5202275" cy="182014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327173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GIAO DIỆN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78334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808147" y="7456295"/>
            <a:ext cx="3901706" cy="1365109"/>
            <a:chOff x="0" y="0"/>
            <a:chExt cx="5202275" cy="182014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327173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CÁC CHỨC NĂNG CƠ BẢN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78334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06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8700" y="8924321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014064"/>
            <a:ext cx="5241887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HUFI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8700" y="2736812"/>
            <a:ext cx="6799344" cy="4397739"/>
            <a:chOff x="0" y="0"/>
            <a:chExt cx="9065793" cy="586365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75353"/>
              <a:ext cx="9065793" cy="334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680"/>
                </a:lnSpc>
              </a:pPr>
              <a:r>
                <a:rPr lang="en-US" sz="8800">
                  <a:solidFill>
                    <a:srgbClr val="FFFFFF"/>
                  </a:solidFill>
                  <a:latin typeface="Roboto Bold"/>
                </a:rPr>
                <a:t>Tóm tắt</a:t>
              </a:r>
            </a:p>
            <a:p>
              <a:pPr algn="just" marL="0" indent="0" lvl="0">
                <a:lnSpc>
                  <a:spcPts val="9680"/>
                </a:lnSpc>
              </a:pPr>
              <a:r>
                <a:rPr lang="en-US" sz="8800">
                  <a:solidFill>
                    <a:srgbClr val="FFFFFF"/>
                  </a:solidFill>
                  <a:latin typeface="Roboto Bold"/>
                </a:rPr>
                <a:t>các mục tiêu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082849" y="4144496"/>
              <a:ext cx="6982944" cy="1653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Roboto"/>
                </a:rPr>
                <a:t>Đây là những mục tiêu </a:t>
              </a:r>
              <a:r>
                <a:rPr lang="en-US" sz="2375">
                  <a:solidFill>
                    <a:srgbClr val="FFFFFF"/>
                  </a:solidFill>
                  <a:latin typeface="Roboto"/>
                </a:rPr>
                <a:t>của đồ án kết thúc môn của môn </a:t>
              </a:r>
            </a:p>
            <a:p>
              <a:pPr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Roboto"/>
                </a:rPr>
                <a:t>Hệ quản trị cơ sở dữ liệu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37165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27113" y="6425991"/>
            <a:ext cx="700264" cy="8229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65765" y="4639330"/>
            <a:ext cx="822960" cy="67183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65765" y="2973279"/>
            <a:ext cx="822960" cy="76460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529669" y="2805345"/>
            <a:ext cx="11729631" cy="444360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811440" y="4459345"/>
            <a:ext cx="3901706" cy="1368309"/>
            <a:chOff x="0" y="0"/>
            <a:chExt cx="5202275" cy="18244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31441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DIAGRAM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78334"/>
              <a:ext cx="5202275" cy="1396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41308" y="0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2115" b="0"/>
          <a:stretch>
            <a:fillRect/>
          </a:stretch>
        </p:blipFill>
        <p:spPr>
          <a:xfrm flipH="false" flipV="false" rot="0">
            <a:off x="5330892" y="1487109"/>
            <a:ext cx="9997376" cy="70143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568888"/>
            <a:ext cx="3745781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"/>
              </a:rPr>
              <a:t>2.Ràng Buộc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10000" t="0" r="10000" b="0"/>
          <a:stretch>
            <a:fillRect/>
          </a:stretch>
        </p:blipFill>
        <p:spPr>
          <a:xfrm flipH="false" flipV="false" rot="0">
            <a:off x="-841308" y="0"/>
            <a:ext cx="12344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733059" y="2248495"/>
            <a:ext cx="11735168" cy="495677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9455" y="3568888"/>
            <a:ext cx="3745781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</a:pPr>
            <a:r>
              <a:rPr lang="en-US" sz="6200">
                <a:solidFill>
                  <a:srgbClr val="FFFFFF"/>
                </a:solidFill>
                <a:latin typeface="Roboto"/>
              </a:rPr>
              <a:t>2.Ràng Buộc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9999" t="10334" r="0" b="10334"/>
          <a:stretch>
            <a:fillRect/>
          </a:stretch>
        </p:blipFill>
        <p:spPr>
          <a:xfrm flipH="false" flipV="false" rot="0">
            <a:off x="10507730" y="0"/>
            <a:ext cx="778027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3251" y="1359990"/>
            <a:ext cx="8852625" cy="69509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07730" y="2369185"/>
            <a:ext cx="4020821" cy="72214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834409" y="1104900"/>
            <a:ext cx="6424891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oboto"/>
              </a:rPr>
              <a:t>3.Dữ liệu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574853" y="5093826"/>
            <a:ext cx="412670" cy="412670"/>
            <a:chOff x="0" y="0"/>
            <a:chExt cx="550226" cy="550226"/>
          </a:xfrm>
        </p:grpSpPr>
        <p:grpSp>
          <p:nvGrpSpPr>
            <p:cNvPr name="Group 4" id="4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283642"/>
            <a:ext cx="935979" cy="64327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421" y="6517882"/>
            <a:ext cx="704537" cy="9359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854294"/>
            <a:ext cx="935979" cy="89173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708131" y="2164495"/>
            <a:ext cx="3540703" cy="595800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759" t="0" r="759" b="0"/>
          <a:stretch>
            <a:fillRect/>
          </a:stretch>
        </p:blipFill>
        <p:spPr>
          <a:xfrm flipH="false" flipV="false" rot="0">
            <a:off x="6906188" y="2164495"/>
            <a:ext cx="4039206" cy="595800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357594" y="4617606"/>
            <a:ext cx="3901706" cy="1365109"/>
            <a:chOff x="0" y="0"/>
            <a:chExt cx="5202275" cy="18201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327173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CÁC FUNCTION,PROC,...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8334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2417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64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147693"/>
            <a:ext cx="987939" cy="9915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9644" y="4685526"/>
            <a:ext cx="926051" cy="9159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588" y="6411558"/>
            <a:ext cx="926051" cy="92605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107056" y="2880426"/>
            <a:ext cx="12767978" cy="6134034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811440" y="1224597"/>
            <a:ext cx="3901706" cy="1365109"/>
            <a:chOff x="0" y="0"/>
            <a:chExt cx="5202275" cy="182014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27173"/>
              <a:ext cx="520227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</a:rPr>
                <a:t>GIAO DIỆN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202275" cy="1392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Roboto Bold"/>
                </a:rPr>
                <a:t>05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875034" y="8995410"/>
            <a:ext cx="1384266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C64FFF"/>
                </a:solidFill>
                <a:latin typeface="Roboto Bold"/>
              </a:rPr>
              <a:t>KẾ TIẾP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DAEl-yk_K0Y</dc:identifier>
  <dcterms:modified xsi:type="dcterms:W3CDTF">2011-08-01T06:04:30Z</dcterms:modified>
  <cp:revision>1</cp:revision>
  <dc:title>Website Mua Bán Truyện Tranh</dc:title>
</cp:coreProperties>
</file>